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handoutMasterIdLst>
    <p:handoutMasterId r:id="rId3"/>
  </p:handout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76" d="100"/>
          <a:sy n="76" d="100"/>
        </p:scale>
        <p:origin x="3174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59B194-DB3E-4475-8C48-993DEFBE1AE7}" type="datetimeFigureOut">
              <a:rPr lang="fr-FR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BCC1F3D-C0BA-4ECE-A0F5-276A24DB0A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028B67-7579-400F-B750-7E15F59885A6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7C5B0-345B-4007-A5AF-5FA05AA1692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84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91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097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557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4083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34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17E06-55A5-4A4C-A1DD-948B403E444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4993A2-DC7F-4BB4-A912-9F990974431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31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06129B-0442-49F2-B906-A1B508FC01A4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388FA-938C-4C10-BCEE-3EB5758FE5B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99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6D74F9-8249-4EAD-AFB8-4732A5007010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00FDB-97AC-4D59-B0C9-78A8E360C87B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98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7448A4-EECD-4C48-850A-55EBFA169A9F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02476-6BAC-479B-8B6E-19D62E6AABB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99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E940B6-6D1B-4EF2-8A7F-ED9B278502BA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E0C24-D5F8-43A5-A854-AEDD3EAF0DBB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19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817482-591F-43DF-876C-6FB814C895DD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A2221-54CA-41E1-B06A-20F9B208975A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217D96-86FB-4602-97D0-2CBEEB5E1244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744FD-0081-4805-B29C-8A8092B741C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32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A6A731-C77A-45E5-82F3-7F454128178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68A59-D828-4D42-B01C-69995703609B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26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1DFA0-9E26-4051-A575-6784195D6EA0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8D8E95-EAB1-44D9-88F0-3D033A04CFA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676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92BAA4-7F8F-4375-A873-DC106148848A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6FE08-FFC7-4784-A3B3-0B343BA66C73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267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88A39C-D4A8-4EF1-9066-3ED318C66228}" type="datetimeFigureOut">
              <a:rPr lang="fr-FR" smtClean="0"/>
              <a:pPr>
                <a:defRPr/>
              </a:pPr>
              <a:t>15/01/2026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8CD4C76-6AE6-4815-A5E0-4B0035A37BB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6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2" descr="data:image/jpeg;base64,/9j/4AAQSkZJRgABAQAAAQABAAD/2wCEAAkGBxQTEhQUExQWFhUXFxgUGRYYGBkYGhgYGBcYFxcaFxgYHCggHBolHBgXITEiJSkrLi4uFx8zODMsNygtLisBCgoKDg0OGhAQGy8kHyQsLCwsLCwsLCwsLCwsLy0sLCwsLCwsLCwsLCwsNCwsLCwsLCwsLCwsLCwsLCwsLCwsLP/AABEIALkBEQMBIgACEQEDEQH/xAAcAAABBQEBAQAAAAAAAAAAAAAAAQIDBAUGBwj/xABQEAABAwEEBQcHCAgEAwkBAAABAAIRAwQSITEFE0FRYQYiMnGBkaEUI0JSsdHwFVNikqLB0uEHFjNDcoKy8SQlc5NUVWM0RGR1lKOzw9MX/8QAGAEBAQEBAQAAAAAAAAAAAAAAAAECAwT/xAAtEQACAgAEBQQBAwUAAAAAAAAAAQIRAxITIQQiMUFRFGFxgbGywfEyQnKRof/aAAwDAQACEQMRAD8A9vhEJEhKAckTZTggFSJUhCAChAKEAiEIQBCa5qckJQGVpGz+kM1mV3Rit+uMDuXP6Rp3RAxGK74bs4zVFC0OlVCU5xUTl60jzNkjXJjnkDNI0qdoBRhFOq+9hCkpscLpjCQpazMozV2iCaRvbMlHKkaS3Me1bVn1aS1awCKFIOMLopUjDVsxqFjLiBskTlMdS6OlottMhwZegbcVLYGNY/Bo/iOzqG9XK1qcTdYBO85BcsTEbdHSEEkZ9GuHVec0jIe6St8HCAsRtB5dLoJG7KVt2SiYErjiUdYE1LBLUcnXVXtJwXI6EDq2PDepmPWfMmArTWrTRCxrEsqCUt5SgOc5RkpS5EoBISovIQHQh6FmMrv3BSNtFQZtXKjpZoBKqQtnBTU7QDtShZOlTAnAKALqVCVANQlSIASEJUICnacAsC3PldBbWSMFg1bOcV3wjjiGVUp7Uxj4VipVDTiE1xDowjjvXps4UOfUnMDLuUTGyVO2zmMp4Dq2paFRozEFS/BaI/JyDB3TgnWoEMAnPHFPqOB9L47FHWYcIxUTKZ76OGKsWKzkYnLhtVqjZHuIBGG1b9OyAAYJPErYRw+5gt0cSL2MnYlAe3HJbVooTlh1KvqTlsXPPfU6ZfBUom9E4+HetqiMFVs2jgDJxKumAFzk0+huKIqihdTvIrVxlKjFbciQF1QCjqcE+o7DNQa9owvBVAcGFNcYRrhvlVnWiXQAqkyNk4UiiDU9AKhLcHrBCWCc2J4xbV7CFZs1Z46QnqVZjDvlIy0FpxK5Ubs0zdcMcFXfZhslV/KDmFzHKM6x7qby8tkENvPgG6MQAYGZ71iUsitmoQzukdnRe5uEEhXKVSd68bfb9HNfqjUipg24XVw6TF0RO2QnHSWjw8UtaRUJDQy/XvEui6InbPis6ifY3pNdz2dJC8sZY6UH9p/u1tx+ko32SnGBqzHztf8AGs6qNaUj1iEQvFvlSxOfqqddxqXi25rq96RmILtkHuKuvszJwNXZ+9rfj61dRE02euQiF5FUsrMedV7Ktbf/ABrPs+k7K83adoc45w2vWJicTF7L3pnRNNntT2LNtVnO4ryazW2z1jdp13PdEkCvVOGGPTyVg2Nm9566tTjvfxC0sRIjwmzs7ZQMjA55wr7rMwQTmAIwwC83tVloNaXPkNGJJqVMMP4slDYm2StOqdfAOMVKhAwwB53guj4izmuHaPVNRgTBx4TB69ye3RwcMWyd8LzTyCjsByPpv6/WThYKMDmu+tU4R6Sxro3oM9GbouDMHDgntsQnonBeX6QNkoAOrG40w0EmoQTidhOMBV3aR0c1jarngU3SGvirBIkGMOB7k1xoe57JSo8FI5vBeTWKhZKrdZSZfYcjDwDtwDscjmrA0ZZ8fMg/ynj+SxrI3oPyek1TCipsOa88GibL8wzZ6HxxSjRFlg/4dmZjmBPURHp5HpAlQ2h8BeT6TtejLPU1danTa9wDmt1LnEgyBF1p2g4JLZbdF0qop1KVMVDiGeTucSHHm5MO7JVY3sR4L8noNoqh0jb1KprNmIjguKqW/RbKooPo0xWJHM8nJPPAczJhGIIWuNF2UgFtmpwRP7JgwOWxdPVRXYx6WT7mu905B33HrTQ1xGXcFl/JVln/ALNT2fu2duxI3RdmAxs1OZz1bOC162Pgeil5OlsNnIGIPcrNOkRs7V55Z9J6NfUNBtNpqtJa5ooOwLelLrsYQcZWw7R9m2UGzs5u3FYfEq90aXDOtmde5hCaWxjMncuWoNp0yTSa5hIuy2WkjAxgeAXW6Pk0qZOZa0y7E4gZztVhiqTok8JwVsr33eqO5Kr936SVdLOQ+53qvXsLjiEtKqCc44FaVGqMjCxdGqsz7KS1wa6OuFgacH+Jd1j7l2BpNnELjdO1ItT8DgR7AV5+Iex6OHXMcOdE06mlLEXsDhzyRjiWUpacMcHQexOsGiKVTStnNRgd/hnVRmIqUmsLHYRkVqDRhdarNVc0FlO+TMGLzIHNOeICSjo4+VUKz2Atp0nNJMGHFrYgb5bnsXGDrLfudcSP9VexpzDR2/eE3f1H2FNe43RgfDf1pGOOJIPxAXKmdtipye5P0HHSFodSBq0qssfLhdvWdhOAMek7MbVaGXZ702w0WM8sdUpsLqhBpPgFwii1hgxLecDuTmu5vWPeukv7fg5Q6y+RTEjs/qUh5MWejZKVenSu1TqAX3nmb1Rl7mk3cepRyZx3eKs2ltAWdoZTpisHUpcGtDiRUa58uAkzE54qw2TvwZxN2q8jtI8mLLZqDKtGlcebjSbzzILSSOc4jMDYsyzNbrG59Ju36Q4LTt9OzCizUspNqAtBLWNa6ACHYgDbCzqbiHgk4SNvf4LeI7lsYwlUdyShY6dWuyk9pcxzyHAk4i47DCCMhtUumNDUbM9raNO41zLxAc4yb0TLididQDDWYal11O8681wlsFjwJaZBxITtMNpSDQaxoLcbjQwTO0NA2Ril8jK1zplSmBNPPFo27x1JGRjnmPa1K13QG5oB7M0hJBy9nD3Li7OyLdi0TRtILa9MVGthwBJEOgieaRsJ71zui9D0auiSalMONOxa1hM815p1nXhBzmF0GjtU6RWY1wgEB7Q8SJGEgxn4rO0do4eQmhUYx1QWQU2yA4CpcqNwcRhiW4rvBrlvycMSL5q9iTQlMNs9MAQAxg/9mmrlnPN+N4VaxUnMYGFpkNYMCNlNrDt3tKnpBwBF0572753rzKz1bDqZw7vapnnA9fuVdjXR0ThG0e9SOLiOifDhxUpmrRyHKSzsdpSySBOpk9j6pCTSNladLNccxTHgfzV7Smiqj7fQrtaLrKRY6SAZl5EbxD2qepohz7Z5QA2Lt2ZExM+1dJP9Jyiun+RgspB2m3T6NOgR9Sku6s55jf4G/euds+hqnyi+0w3VuZSaOdzpYKYOEZc13gt+zzdaLpyDcxskHasy3f0jUNlv5ZMfuSOOLfjaE0OMDmnvHvSVL2BDTvzbtiNqzubtHD8mqIFstLox19px6nuXcO6Xauf0RoOtTq1qjmtuvq16ghwm7Uc4tkb8Vum9evXTGebd/XwWpXmZIbRQ45jrPshdPY3DU0yXQLjeGwbSuS1hEG66AZPRyyOErl+U/LN4e2zXiGUrrjDAHNcGtcyXSZAxxEYOG5dsCVM8/Eq0j13V/wASF5L/AP0O1et4n/8AFKvVqI8dHr5og5Ejqy8VBaHACC7vEewLC0dy0wYatneL9Oy1Ip1G1QPLHFtEecuGS4QQAQJGO1a1DlTY6gxqtZmPOtdSGDzTMGoA089pbgTiISy0TWa0g4X/AG/eua008m01ccrv9IXY0rIx4vC44bHNxHe1cdp2ndtNUD6H9IXm4p8q+T08KuZ/BWYSdu0DZu6lz1K1Wypb2WZj6QpvZrJczG4xoc8Aj0omMFu03Y/zLNsDD8qWZzbs6msMSRgWQYgGcvYvPhO5Uz0YyqNooWC122tbTZ2PpCmyiLSS5hvGmCwPa0iRf52EiF0AJgyeHisnk2HfKTi0NM6OcDJIwv0ZiAZOWGHWtMnA9f3qyfLFkgnmkiO8XTj8FSYgDdMdxVan6XZ7CpnOy7fvXNSZ0aAvcT3rPslht+rbXrmgaLg1wuB4fLnNDZkxtxVtpxz3+xa1Vj/IGEmncikBD3F37RoHNux144Lvhu07OGLs1Rmhjrl6BF6Nqfa7JUgBl0Pdg0kOLQTgLwnJKHnUgE4azj/ZW3E6yjBE3hAMxMjNSL3LJbFD5FtrC1tSrZi+qSymWsqBrSGPeS8OMkc0ZcUw6DtzTqjWsxquxpuDHhgiS6/iScG4Quj0hVqmrZp1RcKrroa5xE6mrN43cEloqVdfSJay/D4F50ZPBk3Z37F6JJb/ACjzRk6+mclow2gPq07QaRfTqupTTDruDKVSRex/eeCvw6TwO743pLZZ3Mr1XPImpVdVhskDzVnZEmCej4pWHE9nsXmxHUmj14auKZG57onb1cUzSFK0mjUqWepTYaVM1Hio29ea1r3Q2MjzSh/Q7vapqz3+SWq5dxs7gbxIw1dTKNqYW80mTG5YNoybbWtosLrUytSDqbGvqNdT6QcGloZGUXjnwWvo+pUuAvfL4aXEAASWNJgRlLis3TTnjRVcNiDRpBwMzi2ndugcd61AcD1N/opqTfJFrvZcPeck+1GTyst1roCg6hUYG1a4s5a5gcbxEhwwyhbdBz7gDnkmYJho3bgue5Z1HTYRIueXU8Nt4iJ6oXQA+0+1Zm9o/BrDXNL5Eewkk3jPZuHDghsgdI7d2/qSu93sCbUOB6z/AFBc8x1ynM27Stq+UHWelVDaTW039Bjnc5oLoJG8ldRY3uut5x6M5DM47t8rlif82rf6NE+DF01A81vV9y3OW9LwjEFt9s5tul7U63VqLaoFGk9gAuMLocGmLxHEpLLpi1vtlajrgKVN5YBq2XoaARzrqSxN/wAwth3uonq821Johv8AjbX/AKzvGmwrblu/owo9PsbozTlrqWqtSNUaplWtTADG3oplwbLo4BO0Lpm11atQPqjVtfUaAGNBhry3F0fcoOT7PP2o/wDirSPF6Xk9hUq/6tf/AOWp7lHPr9FjHp9nXvacrxxw9HacdnFef8obLTFWu+Lzm1mF7+cXNaWNY0RIZmQcjJgGAvQKmY6x/UvM+WOsNucLr3AloYCIBJb0WGccZyjGcNp6YL3+jnxK5V8lDy3/AKo/2qHvQiW/8GP/AFDUL0niOpsOkgH2cXyQW6Jkj0DTrOJbBEuIk5Rt4LoLPah/hhjL6lGMD/ztzjO7LasCzsYa1Im6IGiBEgTz+d14AyUw03E2ItE3dSQL2BvaSq3RngCR1bVb2LRo2kauiKlKab/J5v0yWOlth0hUbzmQem1juto3KDTOmq7K1o88TdrVmNFSHc2m+u1gvHnGNWxs3p34qvUrONkEn/u3D/l1s/Eq2lLCx1Wq4glz69okg76mkDl10mdx3pJKS3LGTi7Rq0OUsRfa045sqRiGh03XSN46Wau2LT1lvsq3iyo0ENLwcA4EOxEt2nNc9X0KwubJdg8MHREA0Gu2N4DuVN2jGAAy6SbuzY48Fz0YvpsdNeXfc7ix16LXCtTey86lqbweCLhglsTE81uOaH16cHzg2npt2FcC+xt249ccOHFW7PXcybjonOQ12yPTB2Adyz6b3N+p8I7I1KYDvON2emN3WldXpyOe36w2hctY9Ihoio1zheLuY6nTMuJJMOpPBxPBbGj6mjHNuuqWqiIuw5lFwjLpU6Tj2kBT09fwT1L8f9L5q056bdvpD3qwy0g0tUHC5IMSNj72cznirejeSdgrN81aX1GyBAfSOIxAI1cg4TBXA8uuRertjjRfEmn04zcGA4taBmdyaddxq290do2qLkS2JBzGchLUtWLTLZBwxG6d65Gy8gLQWNca1IcxryDe2lwjo54K679H9XAa+l0i3C9HRJ9RZ02b1onUVNMOLmOvMlji5uWBLHNO3cSO1LaNLuc4PL2FzZAOG3A4ZbSuW0NyRINvovfTc7U2dzagmG3qtQHMT6G5NfyDeGvOupkjISReht7DmDZKrjLyRTw/B0drtLXulzmzjtH0Rv3AdyhFRvrD6w4cVwemeTrm06rtbTvUmB7qfOvYyYxaJMY9oVpnIV5L5tNEBoZzudHOv/Qn0fFZeG+rKsaK2R1td7LsB4ynpDghtobBp323XNuuF4YtMtic8iqOk+RPmrND6YLLK4OJnnOZJvDDisSzcmSa9Sn5RRaWPAxcTLTR1l4ANJieb1ghZ0pJ2ma14VUkdbFJ9I0nvbqyA0tvDJoF3GZGW9Pe5l6BUbGAwcPojfuHguPp8jKpqPDa7CcHAAPxBLh6v0SrHJrkzUp6Qs+scxzdcWuAn5l7hmMskeDKqsLiYXaR0ttstGrcvua7VvFZvPiHjI4ET1HBTOLCf2g+sN/WvNbTQq66oA4hoc6AAPnHj7lFYLGXNaTJJAOZ2jgs6Mu76G1jw7I9RBZd/aCcPSG4cVHUqMxF8Zn0wsWx6Ammw3c2g+C0rLycHk9oF3nebjhzvyWFhvoa1l1oBZaGt10tNRzQxzr+xowETGEN2K1eZOFRsTlfGWPFYX6tcT3lMfybO/xKZGXVj4NalZaDXvqAtv1ILnX87rYGExsTLPZqDXueC2+8lzjfzMEZExkAFku5NHee8oZyWnNx7yrlb7k1YrsbNGy2Zl9zboc+oXuOsOLn4uMF2GZySUbDZ2l9yBJc8+cJxcSXHE7S496g0fyYpMtNBhBcXsqudeJODCwCJMAS/wCIXEW+00wOY1t3otIbJvwWmR6Ixhb02cpcQl2PRr4kec27275XnvK/SlU2l9PWuFNl0sDbnSLRMOwImTjiAdi5a0c24cS3KJjuI6z3qnrdggCeGHau+FhZd7OOLjZ1VG15G71z8fyoWPqX/BCVdaOB6FQqA1WFzA4A6NaWz0mi8SJnaFHStwIocybrbPEXRF23VKkY44g3fHKAm0KtMVBLahF/R887GGscXjo57t3FO0Za6IFC9SmGWScjN21VnPOLfSbA7Oxc4y6/X4NFetaiaLQHAeZaDi7/AIOqyOj9Pw3Ypslz3YzNR5wvZ6y3bxxPf1xZs2kaYotbqzOpa2ZAx8kawn6xJ7UrdJN1rjcI8445znW0gdo/6oH8hW2yGm12I/1KB+tZhPsVO0HBv8Z9qqjSWUAzeon6tG7s6iq1TSE7PTJWlJEJKjvjsam034Km+0zs+I/JXbHZnloNx2J2iBJMASd5wWrRBC5McVv2Tkja6kXaLhxdIb9bLxWzZP0b1nEax7GDaAS53ZdBHeUzIHIfurN/5hR/pXUfpEc7y2lBOLSSNhINC77Ve0jyGpspsa2089lenaA1zcyzAghpJAiYMZwp9PaJNprMq37l0EQBemSw5mNrB3rE9zSOD0hpa0msG6x8MbThgc5odeIkEMcL23A8VZoaTtdKox7Q8jnAmoazm+gZh77o4RvK6tmg3h7H643mCBzG7IgnjhshTCw1gWk17wYCAHU2xzg0GcpwaFmnQZQ0FbKr26TqOdD9VZmhwAEC+84AyMLxzWDR0xa6gq3HlzGMpPvhjTzqrhTEmMJBdEbl2dGz1GttPOF+sxjA4NDA24XGYBxz4LLsWgjSDm0btJryHOaCTJa4ubJc70ZEZRA6zlxb6nSMkotVvtv/AL/P7HKWmtaKjLlZkTLA5zACBDoh27CDG5W22S1as6q0s81ZzXcHnGqBJDMoLxzgOtdLadCVajYdV6zAnbmc9p70x3JwnN7crvQYcDmEyyXQw6fUv1rTdbYqVWNY6w1S5ri084MAkOGDjevZcViWbke+tXN2vq71SJDTIDqBrCOdsa8N/lK1NPaB8pp2dhugUaQp3rjSZBwc05s6gks2jrTTcCyuREejuZqxMunowJ4BXKxsYeiaTqFtNm6QqCnRe+COaG2xxumZa4lojqKj5O0n09PMpX6rqbKsAOc4ifJXHEZTjuW/8iVdbrtY3WAg3tXtbrADnnFV4/mS6L0E6nbRa3uvvvXyALsnV6oRuwRRZNrOK0rZS20VrpqY3SAC84vrVgduAABO5SWfRgq0GNvObzG85uByGR+MyuyfyfJqPqXzLoEQMAHPcIgZ+cPcFHZuTbmNa1tTBoDcW4wBGOKZZWatGVYv0ftdTafKrUJEwKggeC6jQfJsUbLWpa6q8GpRq3nul3MqMddn1Tcgj6RVqzF1NjWwHQInEeEKxRt0MeHNdLrsRBGBnHGVEpdy2g1ATTRCPKxvjrDvuCH18JvNMbIfP9KmQ1mQagJ1OiJWDY7VqnVfN1iHOaWy6tUwDGjmgl13nXjsz6lYdp67+6f/ALdUf/WsukLNBrP8xsv+haP67Mvn2/NSJI5xyJG07uK9socoaXlNKtUvNFNlVl0MqknWOpGZLBEavx4LgXcmqN4kWoHGYNKoNs+qVViwit2c5HIW9gDAcZvFuOUQD34qkHzhgMdy9CGgRF0PpOEk9BxxMDa0bk13JoerS+pH3KLiYLYw2kcDq+JQu9/VoepR7vyQr6mBMwUP2rZk+dsQgYT5mdpVfR2AozlcsxJiIipWJxPWvSrH+jcCDWtI9GRTYXdEQ3FzowGA5q27FyLsVMdCpU/jddHdTAntVUH+DpseOWazG42WgcxjTO/U0mn7QcFo6J0BXrQ+jRe5pJODDB87WM3iIAioB2HgvabHo+jS/ZUKVPi1jZ+scVbdUJzJK3kB5DYf0Z2pzvOBtNvN6VRt7mgRAphxGIXRWH9GdIEmtVv4yA1mIwE85xgyQT0dq7oKta9JUqXTeAfVGLvqjFXIiGdZOSFjpxFG8RGLjtGIwZdGfBatGlTpCWtp0xva1re8gLEtOnaj8KLbo9Z2J7AMB2yqQsheZquqVHcTgOoe6FpRSIbdp04wdAOqHeJu9rj90rNr2yrUzddHqskHtdn3QntoD1SOxPFMDZ4QqCpSsEe3H78E80wMiFcgb4+OpNqUtwKArNp/SPx2qQUxtKk1R3H44wgNO4/WQDRQHxdVd9MAq3idniUpmIwQFVtFh3d6QtA2d391KSN4TXROzggEEbB7E8MnYkLuMdRSNrdfXh70A+6B+Sac8k68IwPs96S91935oBTTHFNMce0p5BzkdwH3pk8R3fmqAA6vakjgPFLfHq+CQVBsEeP3IBwaNqABvHenA/EBIY+AEAgbuj47UlzgPFNdOwjuHuTdYRu8PcgJxglJ+iohXn8oSGp19pUotkhunNjT1tB9oUZstE50qf8Att9yUVPiU4VOCzki+wsZ8l2f5qn9Ue5Cl1vBCmlHwLNxKFnW7TFGl03i96rec7uGXbCwrZyqqOMUWXR6zxJPUJgdsrYOtdUABJIAGZJgd6x7VylpNwZNQ8MG959y5zyWpVM1nOceJ9jcgtKy2YM6NNg4kBx7JEeCpBtfSVeptuN3Nwntz7lDSsQHXxJV3VOO7r+ApW2Q70BFSb9KOz2KZrd7/Ap4oxt+O9Ap8fjvQAAD6Xh+aTAel8d6eGRsHio3Cfj2qAcGycz3pXDiUwDr7FE48T3lASNpzkU7UYdLwUTI3uTwBvPegFY05AgqRs/EJrXjYTh8bU/yjr8FQI+jtMd6hLeHtCkfXmc0zXDj14ICAtPFJq+tWHWnr8FBeBynuCAUGNntCc5x2Ad5SOpk5+ITRTjaOpAPaSM49v3JQeITHxHRkHrUd0T0T3lAWHPj0h3qFsbwo9UPV7M0t0er3Ye1AT4fR+O1Rms36Px2qu6N3iEwxu8QfcgLevb9HuTalUfR7lADu9qRx+JKoFkcE5ruPiUwMG+e0+5PptA/uR7lASA8R4+5SNaDu7J96rawbAfjtQyrwntVBaujf4IVLyv6J+shAR2fRIA2K/RsTW5R3KY1UEn+0qAjuxxUrJ3BMJ+MUoL9g9n3oCa87gll3x/ZRta7bn8bk+4fgoB7TvKa4nOU17T8FRuqEdSAnZjmT1JT1BQCpP8AdIRjOzrUBPe4KJyhOKbcxGKoJqbY/spCFFSpnaR3FKR1fHagJG4SnNf1KsKeJJ7urtQWjj8dqAlqu6lDrbuGGOQJjEZx8bkyqwH+35pQ0RtQDjXHV2hI4ztJ7VXr2ecdu3DZvTRTjGZ4YIC2KxAg49ZUTqpOUHqMqsagOwk7pHhCayhBvNLgdojwMoCy0O9VOAduMJRaRlGPX7MFISMd2Ugz9yAZrR9IcCkbUYdoPaEx1GcUzVDd2/2QEzqIP5FNbSaB+aiFTh4+9IXTh94VBO0sSho2BVHUznKBaCMM44/BQFoGNgTy/gOxU22rjHcpdZhmgE1oB29ye1wdsUTi3elaRsQEmoCFHPE96EBotdw8VG+oTkro0DaNrPtN96cdBV/U+033qApUyU/Wnh3KyNBV/UP1m+9O+Q6/qH6zfegKutI+PzTTVI2q2NC2j5v7TfxJr9BV3Z0zA+m335oCk+oThPcmOwzdj2FaJ0DW+aP1m+9IdAV/mz9Zv4kBn6k4c6Tn0QY65wS6zcfAK+NBWj1D9Zv4k39Xq/zfbeb70Bnued/ghjitJ+gK2yn3ub+JHyDX+b8We9AZ987Mkax3DuCvjQNoH7vxZ70vyJaPm/Fn4kBlutLhuyOzhsSteSBEdy0ToS0YeamMc2fiTToC0n0D2FnvQFEVCRj7EhqERlHx2q98gWmegfrM7jih3J+0fN/aZ70Bn1HGJGe+PfmqweYxiMlsnQFpiNXPbT96b+rtoOdLxpjDsKAx8ANncCpKR/tgtX9XK4kClI62eOKcOT1cHCls9Zv4kBlc3DAYdX3IrOOYw4QIPXxWqeT9f5r7TN3Wm/q7aPmvtM96Aw9Yd6XWPznDq/JbT+Tdcj9ll9Jv4k1vJqvH7LxZ70BlPPxvUbW7ZPsW23k7aPmvtM/ElHJ2v819pnvQGHA2nv8AzTxUjAQOpa/6uWj5rxZ70x/Jy0n92frM8OcqDLO84pSFf/Vy1jJhP87PxJ7OTlqjGkfrs/EgMlrBx6pKGxPvWv8Aq7afmvtM/Eg8nLT819pv4kBlQOCFq/q9avm/Fn40ID0NCEKAEIQgBCEIAQhCAEIQgBCEIAQhCAEIQgBCEIAQhCAEIQgBCEIAQhCAEIQgBCEIAQhCAEIQgBCEID//2Q=="/>
          <p:cNvSpPr>
            <a:spLocks noChangeAspect="1" noChangeArrowheads="1"/>
          </p:cNvSpPr>
          <p:nvPr/>
        </p:nvSpPr>
        <p:spPr bwMode="auto">
          <a:xfrm>
            <a:off x="155575" y="236538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9" name="ZoneTexte 8"/>
          <p:cNvSpPr txBox="1"/>
          <p:nvPr/>
        </p:nvSpPr>
        <p:spPr>
          <a:xfrm>
            <a:off x="307975" y="1274431"/>
            <a:ext cx="5545706" cy="1542574"/>
          </a:xfrm>
          <a:prstGeom prst="verticalScroll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Journée Portes Ouvertes</a:t>
            </a:r>
          </a:p>
          <a:p>
            <a:pPr algn="ctr"/>
            <a:r>
              <a:rPr lang="fr-FR" sz="2400"/>
              <a:t>Samedi 14 mars 2026</a:t>
            </a:r>
            <a:endParaRPr lang="fr-FR" sz="2400" dirty="0"/>
          </a:p>
          <a:p>
            <a:pPr algn="ctr"/>
            <a:r>
              <a:rPr lang="fr-FR" sz="2000" dirty="0"/>
              <a:t>De 9 h à 12 h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2453522" y="3093478"/>
            <a:ext cx="2010454" cy="6904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400" dirty="0"/>
              <a:t>Formations</a:t>
            </a:r>
          </a:p>
        </p:txBody>
      </p:sp>
      <p:sp>
        <p:nvSpPr>
          <p:cNvPr id="15" name="Ellipse 14"/>
          <p:cNvSpPr/>
          <p:nvPr/>
        </p:nvSpPr>
        <p:spPr>
          <a:xfrm>
            <a:off x="1792507" y="4022045"/>
            <a:ext cx="1360658" cy="936104"/>
          </a:xfrm>
          <a:prstGeom prst="ellipse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b="1" dirty="0"/>
              <a:t>COLLÈGE</a:t>
            </a:r>
          </a:p>
        </p:txBody>
      </p:sp>
      <p:sp>
        <p:nvSpPr>
          <p:cNvPr id="16" name="Ellipse 15"/>
          <p:cNvSpPr/>
          <p:nvPr/>
        </p:nvSpPr>
        <p:spPr>
          <a:xfrm>
            <a:off x="410365" y="4003965"/>
            <a:ext cx="772556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UP2A</a:t>
            </a:r>
          </a:p>
        </p:txBody>
      </p:sp>
      <p:sp>
        <p:nvSpPr>
          <p:cNvPr id="18" name="Ellipse 17"/>
          <p:cNvSpPr/>
          <p:nvPr/>
        </p:nvSpPr>
        <p:spPr>
          <a:xfrm>
            <a:off x="401439" y="4648252"/>
            <a:ext cx="772556" cy="64807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ULIS</a:t>
            </a:r>
          </a:p>
        </p:txBody>
      </p:sp>
      <p:sp>
        <p:nvSpPr>
          <p:cNvPr id="19" name="Ellipse 18"/>
          <p:cNvSpPr/>
          <p:nvPr/>
        </p:nvSpPr>
        <p:spPr>
          <a:xfrm>
            <a:off x="928131" y="3521323"/>
            <a:ext cx="916572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SEGPA</a:t>
            </a:r>
          </a:p>
        </p:txBody>
      </p:sp>
      <p:sp>
        <p:nvSpPr>
          <p:cNvPr id="20" name="Ellipse 19"/>
          <p:cNvSpPr/>
          <p:nvPr/>
        </p:nvSpPr>
        <p:spPr>
          <a:xfrm>
            <a:off x="633552" y="5315941"/>
            <a:ext cx="1158955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3</a:t>
            </a:r>
            <a:r>
              <a:rPr lang="fr-FR" sz="1200" baseline="30000" dirty="0"/>
              <a:t>ème</a:t>
            </a:r>
            <a:r>
              <a:rPr lang="fr-FR" sz="1200" dirty="0"/>
              <a:t> PREPAM</a:t>
            </a:r>
          </a:p>
        </p:txBody>
      </p:sp>
      <p:sp>
        <p:nvSpPr>
          <p:cNvPr id="21" name="Ellipse 20"/>
          <p:cNvSpPr/>
          <p:nvPr/>
        </p:nvSpPr>
        <p:spPr>
          <a:xfrm>
            <a:off x="2741476" y="5491780"/>
            <a:ext cx="1024409" cy="848272"/>
          </a:xfrm>
          <a:prstGeom prst="ellipse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b="1" dirty="0"/>
              <a:t>LYCÉE PRO</a:t>
            </a:r>
          </a:p>
        </p:txBody>
      </p:sp>
      <p:sp>
        <p:nvSpPr>
          <p:cNvPr id="22" name="Ellipse 21"/>
          <p:cNvSpPr/>
          <p:nvPr/>
        </p:nvSpPr>
        <p:spPr>
          <a:xfrm>
            <a:off x="3506138" y="4257124"/>
            <a:ext cx="1024409" cy="936104"/>
          </a:xfrm>
          <a:prstGeom prst="ellipse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b="1" dirty="0"/>
              <a:t>LYCÉE</a:t>
            </a:r>
          </a:p>
        </p:txBody>
      </p:sp>
      <p:sp>
        <p:nvSpPr>
          <p:cNvPr id="23" name="Ellipse 22"/>
          <p:cNvSpPr/>
          <p:nvPr/>
        </p:nvSpPr>
        <p:spPr>
          <a:xfrm>
            <a:off x="4747926" y="3788964"/>
            <a:ext cx="1469186" cy="80386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00" dirty="0"/>
              <a:t>Technologique STMG</a:t>
            </a:r>
          </a:p>
        </p:txBody>
      </p:sp>
      <p:sp>
        <p:nvSpPr>
          <p:cNvPr id="24" name="Ellipse 23"/>
          <p:cNvSpPr/>
          <p:nvPr/>
        </p:nvSpPr>
        <p:spPr>
          <a:xfrm>
            <a:off x="5738141" y="5491780"/>
            <a:ext cx="1033595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Général</a:t>
            </a:r>
          </a:p>
        </p:txBody>
      </p:sp>
      <p:sp>
        <p:nvSpPr>
          <p:cNvPr id="26" name="Ellipse 25"/>
          <p:cNvSpPr/>
          <p:nvPr/>
        </p:nvSpPr>
        <p:spPr>
          <a:xfrm>
            <a:off x="4468596" y="4943069"/>
            <a:ext cx="916572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/>
              <a:t>BAC</a:t>
            </a:r>
          </a:p>
        </p:txBody>
      </p:sp>
      <p:sp>
        <p:nvSpPr>
          <p:cNvPr id="27" name="Ellipse 26"/>
          <p:cNvSpPr/>
          <p:nvPr/>
        </p:nvSpPr>
        <p:spPr>
          <a:xfrm>
            <a:off x="4369483" y="5941380"/>
            <a:ext cx="916572" cy="648072"/>
          </a:xfrm>
          <a:prstGeom prst="ellipse">
            <a:avLst/>
          </a:prstGeom>
          <a:ln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BTS</a:t>
            </a:r>
          </a:p>
        </p:txBody>
      </p:sp>
      <p:sp>
        <p:nvSpPr>
          <p:cNvPr id="28" name="Ellipse 27"/>
          <p:cNvSpPr/>
          <p:nvPr/>
        </p:nvSpPr>
        <p:spPr>
          <a:xfrm>
            <a:off x="5681544" y="6386669"/>
            <a:ext cx="916572" cy="648072"/>
          </a:xfrm>
          <a:prstGeom prst="ellipse">
            <a:avLst/>
          </a:prstGeom>
          <a:ln/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GPME</a:t>
            </a:r>
          </a:p>
        </p:txBody>
      </p:sp>
      <p:sp>
        <p:nvSpPr>
          <p:cNvPr id="29" name="Ellipse 28"/>
          <p:cNvSpPr/>
          <p:nvPr/>
        </p:nvSpPr>
        <p:spPr>
          <a:xfrm>
            <a:off x="3449348" y="6589455"/>
            <a:ext cx="936104" cy="763831"/>
          </a:xfrm>
          <a:prstGeom prst="ellipse">
            <a:avLst/>
          </a:prstGeom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B</a:t>
            </a:r>
            <a:r>
              <a:rPr lang="fr-FR" sz="1050" dirty="0"/>
              <a:t>ac</a:t>
            </a:r>
            <a:r>
              <a:rPr lang="fr-FR" sz="1200" dirty="0"/>
              <a:t> P</a:t>
            </a:r>
            <a:r>
              <a:rPr lang="fr-FR" sz="1050" dirty="0"/>
              <a:t>ro</a:t>
            </a:r>
          </a:p>
          <a:p>
            <a:pPr algn="ctr"/>
            <a:r>
              <a:rPr lang="fr-FR" sz="1200" dirty="0"/>
              <a:t>AGOrA</a:t>
            </a:r>
          </a:p>
        </p:txBody>
      </p:sp>
      <p:sp>
        <p:nvSpPr>
          <p:cNvPr id="30" name="Ellipse 29"/>
          <p:cNvSpPr/>
          <p:nvPr/>
        </p:nvSpPr>
        <p:spPr>
          <a:xfrm>
            <a:off x="1496334" y="5964013"/>
            <a:ext cx="936104" cy="763831"/>
          </a:xfrm>
          <a:prstGeom prst="ellipse">
            <a:avLst/>
          </a:prstGeom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CAP</a:t>
            </a:r>
          </a:p>
          <a:p>
            <a:pPr algn="ctr"/>
            <a:r>
              <a:rPr lang="fr-FR" sz="1200" dirty="0"/>
              <a:t>AAGA</a:t>
            </a:r>
          </a:p>
        </p:txBody>
      </p:sp>
      <p:cxnSp>
        <p:nvCxnSpPr>
          <p:cNvPr id="31" name="Connecteur droit avec flèche 30"/>
          <p:cNvCxnSpPr>
            <a:endCxn id="19" idx="6"/>
          </p:cNvCxnSpPr>
          <p:nvPr/>
        </p:nvCxnSpPr>
        <p:spPr>
          <a:xfrm flipH="1" flipV="1">
            <a:off x="1844703" y="3845359"/>
            <a:ext cx="224484" cy="2453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endCxn id="16" idx="6"/>
          </p:cNvCxnSpPr>
          <p:nvPr/>
        </p:nvCxnSpPr>
        <p:spPr>
          <a:xfrm flipH="1" flipV="1">
            <a:off x="1182921" y="4328004"/>
            <a:ext cx="656660" cy="403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endCxn id="18" idx="6"/>
          </p:cNvCxnSpPr>
          <p:nvPr/>
        </p:nvCxnSpPr>
        <p:spPr>
          <a:xfrm flipH="1">
            <a:off x="1173995" y="4656214"/>
            <a:ext cx="665586" cy="3160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cxnSpLocks/>
            <a:stCxn id="15" idx="3"/>
            <a:endCxn id="20" idx="7"/>
          </p:cNvCxnSpPr>
          <p:nvPr/>
        </p:nvCxnSpPr>
        <p:spPr>
          <a:xfrm flipH="1">
            <a:off x="1622782" y="4821060"/>
            <a:ext cx="368989" cy="589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cxnSpLocks/>
          </p:cNvCxnSpPr>
          <p:nvPr/>
        </p:nvCxnSpPr>
        <p:spPr>
          <a:xfrm flipH="1">
            <a:off x="2453522" y="6084781"/>
            <a:ext cx="338853" cy="1643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cxnSpLocks/>
            <a:endCxn id="29" idx="1"/>
          </p:cNvCxnSpPr>
          <p:nvPr/>
        </p:nvCxnSpPr>
        <p:spPr>
          <a:xfrm>
            <a:off x="3449348" y="6340053"/>
            <a:ext cx="137089" cy="361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cxnSpLocks/>
            <a:stCxn id="20" idx="6"/>
          </p:cNvCxnSpPr>
          <p:nvPr/>
        </p:nvCxnSpPr>
        <p:spPr>
          <a:xfrm>
            <a:off x="1792507" y="5639977"/>
            <a:ext cx="988734" cy="485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>
            <a:stCxn id="29" idx="7"/>
          </p:cNvCxnSpPr>
          <p:nvPr/>
        </p:nvCxnSpPr>
        <p:spPr>
          <a:xfrm flipV="1">
            <a:off x="4248363" y="6494696"/>
            <a:ext cx="269750" cy="2066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>
            <a:endCxn id="28" idx="1"/>
          </p:cNvCxnSpPr>
          <p:nvPr/>
        </p:nvCxnSpPr>
        <p:spPr>
          <a:xfrm>
            <a:off x="5300459" y="6386669"/>
            <a:ext cx="515317" cy="949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>
            <a:cxnSpLocks/>
            <a:endCxn id="26" idx="1"/>
          </p:cNvCxnSpPr>
          <p:nvPr/>
        </p:nvCxnSpPr>
        <p:spPr>
          <a:xfrm>
            <a:off x="4471833" y="4946087"/>
            <a:ext cx="130992" cy="9189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5350521" y="5376468"/>
            <a:ext cx="503160" cy="23062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cxnSpLocks/>
          </p:cNvCxnSpPr>
          <p:nvPr/>
        </p:nvCxnSpPr>
        <p:spPr>
          <a:xfrm flipV="1">
            <a:off x="5104151" y="4592833"/>
            <a:ext cx="181904" cy="36016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 flipH="1">
            <a:off x="4872487" y="5592296"/>
            <a:ext cx="24371" cy="34908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>
            <a:cxnSpLocks/>
            <a:stCxn id="15" idx="6"/>
            <a:endCxn id="22" idx="2"/>
          </p:cNvCxnSpPr>
          <p:nvPr/>
        </p:nvCxnSpPr>
        <p:spPr>
          <a:xfrm>
            <a:off x="3153165" y="4490097"/>
            <a:ext cx="352973" cy="23507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3631985" y="9383273"/>
            <a:ext cx="2049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ym typeface="Wingdings" panose="05000000000000000000" pitchFamily="2" charset="2"/>
              </a:rPr>
              <a:t> </a:t>
            </a:r>
            <a:r>
              <a:rPr lang="fr-FR" sz="1000" dirty="0"/>
              <a:t>05.62.68.50.60</a:t>
            </a:r>
          </a:p>
          <a:p>
            <a:r>
              <a:rPr lang="fr-FR" sz="1000" dirty="0">
                <a:sym typeface="Wingdings" panose="05000000000000000000" pitchFamily="2" charset="2"/>
              </a:rPr>
              <a:t> </a:t>
            </a:r>
            <a:r>
              <a:rPr lang="fr-FR" sz="1000" b="1" u="sng" dirty="0"/>
              <a:t>marechal-lannes.entmip.fr/</a:t>
            </a:r>
            <a:endParaRPr lang="fr-FR" sz="1000" dirty="0"/>
          </a:p>
        </p:txBody>
      </p:sp>
      <p:sp>
        <p:nvSpPr>
          <p:cNvPr id="118" name="ZoneTexte 117"/>
          <p:cNvSpPr txBox="1"/>
          <p:nvPr/>
        </p:nvSpPr>
        <p:spPr>
          <a:xfrm>
            <a:off x="7200" y="6416623"/>
            <a:ext cx="1453222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 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Collège :</a:t>
            </a:r>
          </a:p>
          <a:p>
            <a:endParaRPr lang="fr-FR" sz="500" dirty="0"/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Ulis</a:t>
            </a:r>
            <a:r>
              <a:rPr lang="fr-FR" sz="1100" dirty="0"/>
              <a:t> : Unité Localisée pour l’inclusion Scolaire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UPE2A</a:t>
            </a:r>
            <a:r>
              <a:rPr lang="fr-FR" sz="1100" dirty="0"/>
              <a:t> : Unité Pédagogique pour les Elèves Allophones Arrivants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3</a:t>
            </a:r>
            <a:r>
              <a:rPr lang="fr-FR" sz="1200" b="1" baseline="30000" dirty="0"/>
              <a:t>ème</a:t>
            </a:r>
            <a:r>
              <a:rPr lang="fr-FR" sz="1200" b="1" dirty="0"/>
              <a:t> PREPAM</a:t>
            </a:r>
            <a:r>
              <a:rPr lang="fr-FR" sz="1100" dirty="0"/>
              <a:t> : Prépa-métiers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SEGPA</a:t>
            </a:r>
            <a:r>
              <a:rPr lang="fr-FR" sz="1100" dirty="0"/>
              <a:t> : Sections d’Enseignement Général et Professionnel Adapté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100" b="1" dirty="0"/>
              <a:t>Section Sportive </a:t>
            </a:r>
            <a:r>
              <a:rPr lang="fr-FR" sz="1100" dirty="0"/>
              <a:t>: Basket</a:t>
            </a:r>
          </a:p>
        </p:txBody>
      </p:sp>
      <p:sp>
        <p:nvSpPr>
          <p:cNvPr id="119" name="ZoneTexte 118"/>
          <p:cNvSpPr txBox="1"/>
          <p:nvPr/>
        </p:nvSpPr>
        <p:spPr>
          <a:xfrm>
            <a:off x="3350354" y="7455426"/>
            <a:ext cx="1468032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 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SEP :</a:t>
            </a:r>
          </a:p>
          <a:p>
            <a:endParaRPr lang="fr-FR" sz="500" dirty="0"/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CAP AAGA</a:t>
            </a:r>
            <a:r>
              <a:rPr lang="fr-FR" sz="1100" dirty="0"/>
              <a:t> : </a:t>
            </a:r>
            <a:r>
              <a:rPr lang="fr-FR" sz="1000" dirty="0"/>
              <a:t>Agent accompagnant au grand âge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Bac Pro AGOrA</a:t>
            </a:r>
            <a:r>
              <a:rPr lang="fr-FR" sz="1100" dirty="0"/>
              <a:t> : </a:t>
            </a:r>
            <a:r>
              <a:rPr lang="fr-FR" sz="1000" dirty="0"/>
              <a:t>Assistance à la Gestion des Organisations </a:t>
            </a:r>
          </a:p>
          <a:p>
            <a:pPr marL="85725"/>
            <a:r>
              <a:rPr lang="fr-FR" sz="1000" dirty="0"/>
              <a:t>et de leurs Activités</a:t>
            </a:r>
          </a:p>
        </p:txBody>
      </p:sp>
      <p:sp>
        <p:nvSpPr>
          <p:cNvPr id="120" name="ZoneTexte 119"/>
          <p:cNvSpPr txBox="1"/>
          <p:nvPr/>
        </p:nvSpPr>
        <p:spPr>
          <a:xfrm>
            <a:off x="1516857" y="6785853"/>
            <a:ext cx="1803524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  <a:sym typeface="Wingdings" panose="05000000000000000000" pitchFamily="2" charset="2"/>
              </a:rPr>
              <a:t> </a:t>
            </a:r>
            <a:r>
              <a:rPr lang="fr-FR" b="1" dirty="0">
                <a:solidFill>
                  <a:srgbClr val="7030A0"/>
                </a:solidFill>
              </a:rPr>
              <a:t>Lycée :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200" b="1" dirty="0"/>
              <a:t>STMG</a:t>
            </a:r>
            <a:r>
              <a:rPr lang="fr-FR" dirty="0"/>
              <a:t> </a:t>
            </a:r>
            <a:r>
              <a:rPr lang="fr-FR" sz="1100" dirty="0"/>
              <a:t>: </a:t>
            </a:r>
            <a:r>
              <a:rPr lang="fr-FR" sz="1000" dirty="0"/>
              <a:t>Sciences et Technologies du Management et de la Gestion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000" dirty="0"/>
              <a:t>Spécialité </a:t>
            </a:r>
            <a:r>
              <a:rPr lang="fr-FR" sz="1100" b="1" dirty="0"/>
              <a:t>Théâtre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050" b="1" dirty="0"/>
              <a:t>BACHIBAC</a:t>
            </a:r>
            <a:r>
              <a:rPr lang="fr-FR" sz="1000" dirty="0"/>
              <a:t> : Spécialité Binationale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FR" sz="1050" b="1" dirty="0"/>
              <a:t>CHAR :</a:t>
            </a:r>
            <a:r>
              <a:rPr lang="fr-FR" sz="1000" dirty="0"/>
              <a:t> Classe Horaire Aménagée Rugby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40163F6-703B-422E-A8C7-0A1859E9EB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272" y="9360284"/>
            <a:ext cx="1082839" cy="4095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4CB9C41-DC6D-4632-9942-54C099612D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29" y="-3334"/>
            <a:ext cx="2889661" cy="119819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97098" y="1599"/>
            <a:ext cx="2743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Cité Scolaire 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</a:rPr>
              <a:t>Maréchal Lannes 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</a:rPr>
              <a:t>Lectoure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806872D5-13DC-4013-89B5-D969F79BD62C}"/>
              </a:ext>
            </a:extLst>
          </p:cNvPr>
          <p:cNvSpPr/>
          <p:nvPr/>
        </p:nvSpPr>
        <p:spPr>
          <a:xfrm>
            <a:off x="4653880" y="6964653"/>
            <a:ext cx="916572" cy="648072"/>
          </a:xfrm>
          <a:prstGeom prst="ellipse">
            <a:avLst/>
          </a:prstGeom>
          <a:ln/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PIM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FD2C0D82-C213-4CE4-8F23-2F5CCD8CC9C4}"/>
              </a:ext>
            </a:extLst>
          </p:cNvPr>
          <p:cNvCxnSpPr>
            <a:cxnSpLocks/>
          </p:cNvCxnSpPr>
          <p:nvPr/>
        </p:nvCxnSpPr>
        <p:spPr>
          <a:xfrm>
            <a:off x="4948127" y="6597929"/>
            <a:ext cx="99248" cy="3406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51BDD54C-CA57-45A7-AB8A-AB516A587D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3" y="26030"/>
            <a:ext cx="1217414" cy="1145801"/>
          </a:xfrm>
          <a:prstGeom prst="rect">
            <a:avLst/>
          </a:prstGeom>
        </p:spPr>
      </p:pic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72522F3C-B5F5-4200-9C51-F72B7820D896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2632558" y="4958149"/>
            <a:ext cx="258939" cy="6578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C338CE61-260F-4BB2-8044-6B9595A7B7C0}"/>
              </a:ext>
            </a:extLst>
          </p:cNvPr>
          <p:cNvCxnSpPr>
            <a:cxnSpLocks/>
          </p:cNvCxnSpPr>
          <p:nvPr/>
        </p:nvCxnSpPr>
        <p:spPr>
          <a:xfrm flipH="1">
            <a:off x="3773013" y="5410849"/>
            <a:ext cx="690963" cy="335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8E469D9E-C359-4391-9205-2C179A3A8A48}"/>
              </a:ext>
            </a:extLst>
          </p:cNvPr>
          <p:cNvSpPr txBox="1"/>
          <p:nvPr/>
        </p:nvSpPr>
        <p:spPr>
          <a:xfrm>
            <a:off x="1397271" y="8587281"/>
            <a:ext cx="247057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Supérieur 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b="1" dirty="0"/>
              <a:t>BTS GPME : </a:t>
            </a:r>
          </a:p>
          <a:p>
            <a:pPr lvl="0"/>
            <a:r>
              <a:rPr lang="fr-FR" sz="1000" dirty="0"/>
              <a:t>Gestion de la Petite et Moyenne Entreprise </a:t>
            </a:r>
          </a:p>
          <a:p>
            <a:r>
              <a:rPr lang="fr-FR" sz="1000" dirty="0"/>
              <a:t>(Initial / Alternance)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b="1" dirty="0"/>
              <a:t>BTS PIM : </a:t>
            </a:r>
          </a:p>
          <a:p>
            <a:pPr lvl="0"/>
            <a:r>
              <a:rPr lang="fr-FR" sz="1000" dirty="0"/>
              <a:t>Professions IMmobilières (Alternance)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E817F5C-F73E-472B-9AD3-7FB2C65B8213}"/>
              </a:ext>
            </a:extLst>
          </p:cNvPr>
          <p:cNvSpPr txBox="1"/>
          <p:nvPr/>
        </p:nvSpPr>
        <p:spPr>
          <a:xfrm>
            <a:off x="4896858" y="7736113"/>
            <a:ext cx="18233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0000FF"/>
                </a:solidFill>
                <a:sym typeface="Wingdings" panose="05000000000000000000" pitchFamily="2" charset="2"/>
              </a:rPr>
              <a:t> </a:t>
            </a:r>
            <a:r>
              <a:rPr lang="fr-FR" sz="1200" b="1" dirty="0">
                <a:solidFill>
                  <a:srgbClr val="0000FF"/>
                </a:solidFill>
              </a:rPr>
              <a:t>Vie à la cité scolaire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Restaurant scolaire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Internat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Foyer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CDI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Cafétéria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Transports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Diverses Associations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Personnalisé 3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BF0000"/>
      </a:accent1>
      <a:accent2>
        <a:srgbClr val="FF0000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2037</TotalTime>
  <Words>175</Words>
  <Application>Microsoft Office PowerPoint</Application>
  <PresentationFormat>Format A4 (210 x 297 mm)</PresentationFormat>
  <Paragraphs>57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Trebuchet MS</vt:lpstr>
      <vt:lpstr>Wingdings</vt:lpstr>
      <vt:lpstr>Wingdings 3</vt:lpstr>
      <vt:lpstr>Facette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puich</dc:creator>
  <cp:lastModifiedBy>direction</cp:lastModifiedBy>
  <cp:revision>129</cp:revision>
  <dcterms:created xsi:type="dcterms:W3CDTF">2014-07-06T06:39:01Z</dcterms:created>
  <dcterms:modified xsi:type="dcterms:W3CDTF">2026-01-15T16:34:07Z</dcterms:modified>
</cp:coreProperties>
</file>